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436" r:id="rId4"/>
    <p:sldId id="440" r:id="rId5"/>
    <p:sldId id="442" r:id="rId6"/>
    <p:sldId id="443" r:id="rId7"/>
    <p:sldId id="441" r:id="rId8"/>
    <p:sldId id="43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EE0625-43AA-4463-92FC-59E29D8DD73F}" type="datetimeFigureOut">
              <a:rPr lang="en-IE" smtClean="0"/>
              <a:t>08/07/2016</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6AFFF0-9885-455C-BC26-73C0B562E445}" type="slidenum">
              <a:rPr lang="en-IE" smtClean="0"/>
              <a:t>‹#›</a:t>
            </a:fld>
            <a:endParaRPr lang="en-IE" dirty="0"/>
          </a:p>
        </p:txBody>
      </p:sp>
    </p:spTree>
    <p:extLst>
      <p:ext uri="{BB962C8B-B14F-4D97-AF65-F5344CB8AC3E}">
        <p14:creationId xmlns:p14="http://schemas.microsoft.com/office/powerpoint/2010/main" val="3450423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859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itle 1"/>
          <p:cNvSpPr>
            <a:spLocks noGrp="1"/>
          </p:cNvSpPr>
          <p:nvPr>
            <p:ph type="ctrTitle"/>
          </p:nvPr>
        </p:nvSpPr>
        <p:spPr>
          <a:xfrm>
            <a:off x="395536" y="1628800"/>
            <a:ext cx="3888432" cy="434479"/>
          </a:xfrm>
        </p:spPr>
        <p:txBody>
          <a:bodyPr>
            <a:normAutofit/>
          </a:bodyPr>
          <a:lstStyle>
            <a:lvl1pPr algn="l">
              <a:defRPr sz="1700">
                <a:latin typeface="Arial Black" pitchFamily="34" charset="0"/>
              </a:defRPr>
            </a:lvl1pPr>
          </a:lstStyle>
          <a:p>
            <a:r>
              <a:rPr lang="en-US" dirty="0" smtClean="0"/>
              <a:t>Click to edit Master title style</a:t>
            </a:r>
            <a:endParaRPr lang="en-IE" dirty="0"/>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4557" y="548680"/>
            <a:ext cx="3912679" cy="753046"/>
          </a:xfrm>
          <a:prstGeom prst="rect">
            <a:avLst/>
          </a:prstGeom>
        </p:spPr>
      </p:pic>
    </p:spTree>
    <p:extLst>
      <p:ext uri="{BB962C8B-B14F-4D97-AF65-F5344CB8AC3E}">
        <p14:creationId xmlns:p14="http://schemas.microsoft.com/office/powerpoint/2010/main" val="242265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Tree>
    <p:extLst>
      <p:ext uri="{BB962C8B-B14F-4D97-AF65-F5344CB8AC3E}">
        <p14:creationId xmlns:p14="http://schemas.microsoft.com/office/powerpoint/2010/main" val="14066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03" y="1855574"/>
            <a:ext cx="9136497" cy="4875684"/>
          </a:xfrm>
          <a:prstGeom prst="rect">
            <a:avLst/>
          </a:prstGeom>
        </p:spPr>
      </p:pic>
      <p:sp>
        <p:nvSpPr>
          <p:cNvPr id="2" name="Rectangle 1"/>
          <p:cNvSpPr/>
          <p:nvPr userDrawn="1"/>
        </p:nvSpPr>
        <p:spPr>
          <a:xfrm>
            <a:off x="179512" y="0"/>
            <a:ext cx="8964488" cy="1855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31104" y="548143"/>
            <a:ext cx="5986809" cy="1152239"/>
          </a:xfrm>
          <a:prstGeom prst="rect">
            <a:avLst/>
          </a:prstGeom>
        </p:spPr>
      </p:pic>
    </p:spTree>
    <p:extLst>
      <p:ext uri="{BB962C8B-B14F-4D97-AF65-F5344CB8AC3E}">
        <p14:creationId xmlns:p14="http://schemas.microsoft.com/office/powerpoint/2010/main" val="11753107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round/>
                <a:headEnd/>
                <a:tailEnd/>
              </a14:hiddenLine>
            </a:ext>
          </a:extLst>
        </p:spPr>
      </p:pic>
      <p:sp>
        <p:nvSpPr>
          <p:cNvPr id="2" name="Title Placeholder 1"/>
          <p:cNvSpPr>
            <a:spLocks noGrp="1"/>
          </p:cNvSpPr>
          <p:nvPr>
            <p:ph type="title"/>
          </p:nvPr>
        </p:nvSpPr>
        <p:spPr>
          <a:xfrm>
            <a:off x="3275856" y="274638"/>
            <a:ext cx="4896544" cy="634082"/>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457200" y="1340768"/>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pic>
        <p:nvPicPr>
          <p:cNvPr id="6" name="Picture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74557" y="364658"/>
            <a:ext cx="2826837" cy="544062"/>
          </a:xfrm>
          <a:prstGeom prst="rect">
            <a:avLst/>
          </a:prstGeom>
        </p:spPr>
      </p:pic>
    </p:spTree>
    <p:extLst>
      <p:ext uri="{BB962C8B-B14F-4D97-AF65-F5344CB8AC3E}">
        <p14:creationId xmlns:p14="http://schemas.microsoft.com/office/powerpoint/2010/main" val="803534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r" defTabSz="914400" rtl="0" eaLnBrk="1" latinLnBrk="0" hangingPunct="1">
        <a:spcBef>
          <a:spcPct val="0"/>
        </a:spcBef>
        <a:buNone/>
        <a:defRPr sz="2000" kern="1200" cap="all" baseline="0">
          <a:solidFill>
            <a:schemeClr val="tx1"/>
          </a:solidFill>
          <a:latin typeface="Arial Black"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IE" dirty="0"/>
              <a:t>Working as a </a:t>
            </a:r>
            <a:r>
              <a:rPr lang="en-IE" dirty="0" smtClean="0"/>
              <a:t>CONTRACOTR Trainer </a:t>
            </a:r>
            <a:br>
              <a:rPr lang="en-IE" dirty="0" smtClean="0"/>
            </a:br>
            <a:r>
              <a:rPr lang="en-IE" dirty="0" smtClean="0"/>
              <a:t>with Chris Mee Group</a:t>
            </a:r>
            <a:endParaRPr lang="en-IE" dirty="0"/>
          </a:p>
        </p:txBody>
      </p:sp>
    </p:spTree>
    <p:extLst>
      <p:ext uri="{BB962C8B-B14F-4D97-AF65-F5344CB8AC3E}">
        <p14:creationId xmlns:p14="http://schemas.microsoft.com/office/powerpoint/2010/main" val="525047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p:cNvSpPr>
          <p:nvPr/>
        </p:nvSpPr>
        <p:spPr bwMode="auto">
          <a:xfrm>
            <a:off x="396255" y="1321594"/>
            <a:ext cx="7770519" cy="5536406"/>
          </a:xfrm>
          <a:prstGeom prst="rect">
            <a:avLst/>
          </a:prstGeom>
          <a:noFill/>
          <a:ln w="12700" cap="flat">
            <a:noFill/>
            <a:miter lim="800000"/>
            <a:headEnd type="none" w="med" len="med"/>
            <a:tailEnd type="none" w="med" len="med"/>
          </a:ln>
        </p:spPr>
        <p:txBody>
          <a:bodyPr lIns="0" tIns="0" rIns="28574" bIns="0"/>
          <a:lstStyle/>
          <a:p>
            <a:pPr marL="27905"/>
            <a:endParaRPr lang="en-US" sz="984" dirty="0">
              <a:latin typeface="Arial" charset="0"/>
              <a:cs typeface="Arial" charset="0"/>
              <a:sym typeface="Arial" charset="0"/>
            </a:endParaRPr>
          </a:p>
        </p:txBody>
      </p:sp>
      <p:sp>
        <p:nvSpPr>
          <p:cNvPr id="7" name="Title 6"/>
          <p:cNvSpPr>
            <a:spLocks noGrp="1"/>
          </p:cNvSpPr>
          <p:nvPr>
            <p:ph type="title"/>
          </p:nvPr>
        </p:nvSpPr>
        <p:spPr/>
        <p:txBody>
          <a:bodyPr/>
          <a:lstStyle/>
          <a:p>
            <a:r>
              <a:rPr lang="en-IE" dirty="0" smtClean="0"/>
              <a:t>Ways of Working</a:t>
            </a:r>
            <a:endParaRPr lang="en-IE" dirty="0"/>
          </a:p>
        </p:txBody>
      </p:sp>
      <p:sp>
        <p:nvSpPr>
          <p:cNvPr id="8" name="Content Placeholder 7"/>
          <p:cNvSpPr>
            <a:spLocks noGrp="1"/>
          </p:cNvSpPr>
          <p:nvPr>
            <p:ph idx="1"/>
          </p:nvPr>
        </p:nvSpPr>
        <p:spPr/>
        <p:txBody>
          <a:bodyPr/>
          <a:lstStyle/>
          <a:p>
            <a:r>
              <a:rPr lang="en-IE" dirty="0"/>
              <a:t>Welcome to the </a:t>
            </a:r>
            <a:r>
              <a:rPr lang="en-IE" dirty="0" smtClean="0"/>
              <a:t>Chris </a:t>
            </a:r>
            <a:r>
              <a:rPr lang="en-IE" dirty="0"/>
              <a:t>M</a:t>
            </a:r>
            <a:r>
              <a:rPr lang="en-IE" dirty="0" smtClean="0"/>
              <a:t>ee Group</a:t>
            </a:r>
            <a:endParaRPr lang="en-IE" dirty="0"/>
          </a:p>
          <a:p>
            <a:r>
              <a:rPr lang="en-IE" dirty="0"/>
              <a:t>You are now a representative of the </a:t>
            </a:r>
            <a:r>
              <a:rPr lang="en-IE" dirty="0" smtClean="0"/>
              <a:t>Chris Mee Group</a:t>
            </a:r>
            <a:endParaRPr lang="en-IE" dirty="0"/>
          </a:p>
          <a:p>
            <a:r>
              <a:rPr lang="en-IE" dirty="0"/>
              <a:t>How we interact with our clients is of vital importance to us as an organisation and we must be seen as professional and customer focussed at all times</a:t>
            </a:r>
          </a:p>
          <a:p>
            <a:r>
              <a:rPr lang="en-IE" dirty="0"/>
              <a:t>Remember always if you need additional technical advise or support at any point please contact your CMSE Manager who will point you towards assistance from the larger CMSE team of consultants and specialists.</a:t>
            </a:r>
          </a:p>
          <a:p>
            <a:endParaRPr lang="en-I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Ways of Working</a:t>
            </a:r>
            <a:endParaRPr lang="en-IE" dirty="0"/>
          </a:p>
        </p:txBody>
      </p:sp>
      <p:sp>
        <p:nvSpPr>
          <p:cNvPr id="3" name="Content Placeholder 2"/>
          <p:cNvSpPr>
            <a:spLocks noGrp="1"/>
          </p:cNvSpPr>
          <p:nvPr>
            <p:ph idx="1"/>
          </p:nvPr>
        </p:nvSpPr>
        <p:spPr/>
        <p:txBody>
          <a:bodyPr/>
          <a:lstStyle/>
          <a:p>
            <a:r>
              <a:rPr lang="en-IE" dirty="0"/>
              <a:t>This section sets out the procedure for working as a </a:t>
            </a:r>
            <a:r>
              <a:rPr lang="en-IE" dirty="0" smtClean="0"/>
              <a:t>contractor trainer </a:t>
            </a:r>
            <a:r>
              <a:rPr lang="en-IE" dirty="0"/>
              <a:t>with the </a:t>
            </a:r>
            <a:r>
              <a:rPr lang="en-IE" dirty="0" smtClean="0"/>
              <a:t>Chris Mee Group</a:t>
            </a:r>
            <a:endParaRPr lang="en-IE" dirty="0"/>
          </a:p>
          <a:p>
            <a:r>
              <a:rPr lang="en-IE" dirty="0" smtClean="0"/>
              <a:t>We </a:t>
            </a:r>
            <a:r>
              <a:rPr lang="en-IE" dirty="0"/>
              <a:t>look forward to a successful working relationship with you as a Contractor.</a:t>
            </a:r>
          </a:p>
          <a:p>
            <a:endParaRPr lang="en-IE" dirty="0"/>
          </a:p>
        </p:txBody>
      </p:sp>
    </p:spTree>
    <p:extLst>
      <p:ext uri="{BB962C8B-B14F-4D97-AF65-F5344CB8AC3E}">
        <p14:creationId xmlns:p14="http://schemas.microsoft.com/office/powerpoint/2010/main" val="147415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WAYS OF WORKING</a:t>
            </a:r>
            <a:endParaRPr lang="en-IE" dirty="0"/>
          </a:p>
        </p:txBody>
      </p:sp>
      <p:sp>
        <p:nvSpPr>
          <p:cNvPr id="3" name="Content Placeholder 2"/>
          <p:cNvSpPr>
            <a:spLocks noGrp="1"/>
          </p:cNvSpPr>
          <p:nvPr>
            <p:ph idx="1"/>
          </p:nvPr>
        </p:nvSpPr>
        <p:spPr/>
        <p:txBody>
          <a:bodyPr/>
          <a:lstStyle/>
          <a:p>
            <a:r>
              <a:rPr lang="en-IE" kern="0" dirty="0">
                <a:solidFill>
                  <a:srgbClr val="000000"/>
                </a:solidFill>
              </a:rPr>
              <a:t>‘Our Mission at Chris Mee Group is to provide flexible and quality based health &amp; safety training programmes to the highest national standards for our learners. We offer best value training solutions to meet our learners’ needs and continually improve our training programmes through </a:t>
            </a:r>
            <a:r>
              <a:rPr lang="en-US" kern="0" dirty="0">
                <a:solidFill>
                  <a:srgbClr val="000000"/>
                </a:solidFill>
              </a:rPr>
              <a:t>systematic evaluation </a:t>
            </a:r>
            <a:r>
              <a:rPr lang="en-IE" kern="0" dirty="0">
                <a:solidFill>
                  <a:srgbClr val="000000"/>
                </a:solidFill>
              </a:rPr>
              <a:t>and valued learner feedback. Chris Mee Group will strive to become a centre of excellence </a:t>
            </a:r>
            <a:r>
              <a:rPr lang="en-US" kern="0" dirty="0">
                <a:solidFill>
                  <a:srgbClr val="000000"/>
                </a:solidFill>
              </a:rPr>
              <a:t>dedicated to training and up skilling the national workforce’</a:t>
            </a:r>
          </a:p>
          <a:p>
            <a:endParaRPr lang="en-IE" dirty="0"/>
          </a:p>
        </p:txBody>
      </p:sp>
    </p:spTree>
    <p:extLst>
      <p:ext uri="{BB962C8B-B14F-4D97-AF65-F5344CB8AC3E}">
        <p14:creationId xmlns:p14="http://schemas.microsoft.com/office/powerpoint/2010/main" val="3983297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Ways of Working</a:t>
            </a:r>
            <a:endParaRPr lang="en-IE" dirty="0"/>
          </a:p>
        </p:txBody>
      </p:sp>
      <p:sp>
        <p:nvSpPr>
          <p:cNvPr id="3" name="Content Placeholder 2"/>
          <p:cNvSpPr>
            <a:spLocks noGrp="1"/>
          </p:cNvSpPr>
          <p:nvPr>
            <p:ph idx="1"/>
          </p:nvPr>
        </p:nvSpPr>
        <p:spPr/>
        <p:txBody>
          <a:bodyPr>
            <a:normAutofit fontScale="92500" lnSpcReduction="10000"/>
          </a:bodyPr>
          <a:lstStyle/>
          <a:p>
            <a:pPr marL="0" indent="0">
              <a:buNone/>
            </a:pPr>
            <a:r>
              <a:rPr lang="en-IE" b="1" dirty="0" smtClean="0"/>
              <a:t>Equipment:</a:t>
            </a:r>
          </a:p>
          <a:p>
            <a:r>
              <a:rPr lang="en-IE" dirty="0" smtClean="0"/>
              <a:t>It is the Trainers’ responsibility  to provide  their own equipment i.e. laptop, projector  and all related props.</a:t>
            </a:r>
            <a:endParaRPr lang="en-IE" dirty="0"/>
          </a:p>
          <a:p>
            <a:endParaRPr lang="en-IE" dirty="0"/>
          </a:p>
          <a:p>
            <a:pPr marL="0" indent="0">
              <a:buNone/>
            </a:pPr>
            <a:r>
              <a:rPr lang="en-IE" b="1" dirty="0" smtClean="0"/>
              <a:t>Arrival on site:</a:t>
            </a:r>
          </a:p>
          <a:p>
            <a:r>
              <a:rPr lang="en-IE" dirty="0" smtClean="0"/>
              <a:t>Trainers should present themselves for training at least 30 minutes prior to course commencement.  </a:t>
            </a:r>
            <a:r>
              <a:rPr lang="en-IE" dirty="0"/>
              <a:t> </a:t>
            </a:r>
            <a:r>
              <a:rPr lang="en-IE" dirty="0" smtClean="0"/>
              <a:t> In the event of a delay Trainers must contact Client and </a:t>
            </a:r>
            <a:r>
              <a:rPr lang="en-IE" dirty="0"/>
              <a:t> </a:t>
            </a:r>
            <a:r>
              <a:rPr lang="en-IE" dirty="0" smtClean="0"/>
              <a:t>CMSE  Training Department.</a:t>
            </a:r>
          </a:p>
          <a:p>
            <a:endParaRPr lang="en-IE" dirty="0"/>
          </a:p>
          <a:p>
            <a:pPr marL="0" indent="0">
              <a:buNone/>
            </a:pPr>
            <a:r>
              <a:rPr lang="en-IE" b="1" dirty="0" smtClean="0"/>
              <a:t>Presentations </a:t>
            </a:r>
            <a:r>
              <a:rPr lang="en-IE" b="1" dirty="0" smtClean="0"/>
              <a:t>and Paperwork:</a:t>
            </a:r>
          </a:p>
          <a:p>
            <a:r>
              <a:rPr lang="en-IE" dirty="0" smtClean="0"/>
              <a:t>Trainers are required to present current branded Chris Mee Group presentations and use relevant Chris Mee Group paperwork.</a:t>
            </a:r>
          </a:p>
          <a:p>
            <a:endParaRPr lang="en-IE" dirty="0" smtClean="0"/>
          </a:p>
        </p:txBody>
      </p:sp>
    </p:spTree>
    <p:extLst>
      <p:ext uri="{BB962C8B-B14F-4D97-AF65-F5344CB8AC3E}">
        <p14:creationId xmlns:p14="http://schemas.microsoft.com/office/powerpoint/2010/main" val="2887684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Ways of Working</a:t>
            </a:r>
            <a:endParaRPr lang="en-IE" dirty="0"/>
          </a:p>
        </p:txBody>
      </p:sp>
      <p:sp>
        <p:nvSpPr>
          <p:cNvPr id="3" name="Content Placeholder 2"/>
          <p:cNvSpPr>
            <a:spLocks noGrp="1"/>
          </p:cNvSpPr>
          <p:nvPr>
            <p:ph idx="1"/>
          </p:nvPr>
        </p:nvSpPr>
        <p:spPr/>
        <p:txBody>
          <a:bodyPr/>
          <a:lstStyle/>
          <a:p>
            <a:pPr marL="0" indent="0">
              <a:buNone/>
            </a:pPr>
            <a:r>
              <a:rPr lang="en-IE" b="1" dirty="0" smtClean="0"/>
              <a:t>Reporting :</a:t>
            </a:r>
          </a:p>
          <a:p>
            <a:r>
              <a:rPr lang="en-IE" dirty="0" smtClean="0"/>
              <a:t>In </a:t>
            </a:r>
            <a:r>
              <a:rPr lang="en-IE" dirty="0"/>
              <a:t>the event of any issues </a:t>
            </a:r>
            <a:r>
              <a:rPr lang="en-IE" dirty="0" smtClean="0"/>
              <a:t>which may arise during </a:t>
            </a:r>
            <a:r>
              <a:rPr lang="en-IE" dirty="0"/>
              <a:t>course delivery Trainers should contact </a:t>
            </a:r>
            <a:r>
              <a:rPr lang="en-IE" dirty="0" smtClean="0"/>
              <a:t>CMSE Training  Department  </a:t>
            </a:r>
            <a:r>
              <a:rPr lang="en-IE" dirty="0"/>
              <a:t>immediately </a:t>
            </a:r>
          </a:p>
          <a:p>
            <a:endParaRPr lang="en-IE" dirty="0"/>
          </a:p>
          <a:p>
            <a:pPr marL="0" indent="0">
              <a:buNone/>
            </a:pPr>
            <a:r>
              <a:rPr lang="en-IE" b="1" dirty="0" smtClean="0"/>
              <a:t>Documentation:</a:t>
            </a:r>
          </a:p>
          <a:p>
            <a:r>
              <a:rPr lang="en-IE" dirty="0" smtClean="0"/>
              <a:t>All </a:t>
            </a:r>
            <a:r>
              <a:rPr lang="en-IE" dirty="0"/>
              <a:t>training returns to be sent to Chris Mee Group within 10 days of course </a:t>
            </a:r>
            <a:r>
              <a:rPr lang="en-IE" dirty="0" smtClean="0"/>
              <a:t>completion.  If for some reason this is not possible Trainers </a:t>
            </a:r>
            <a:r>
              <a:rPr lang="en-IE" dirty="0"/>
              <a:t> </a:t>
            </a:r>
            <a:r>
              <a:rPr lang="en-IE" dirty="0" smtClean="0"/>
              <a:t>must contact the CMSE Training Department.  </a:t>
            </a:r>
            <a:endParaRPr lang="en-IE" dirty="0"/>
          </a:p>
        </p:txBody>
      </p:sp>
    </p:spTree>
    <p:extLst>
      <p:ext uri="{BB962C8B-B14F-4D97-AF65-F5344CB8AC3E}">
        <p14:creationId xmlns:p14="http://schemas.microsoft.com/office/powerpoint/2010/main" val="2515115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WAYS OF WORKING</a:t>
            </a:r>
            <a:endParaRPr lang="en-IE" dirty="0"/>
          </a:p>
        </p:txBody>
      </p:sp>
      <p:sp>
        <p:nvSpPr>
          <p:cNvPr id="3" name="Content Placeholder 2"/>
          <p:cNvSpPr>
            <a:spLocks noGrp="1"/>
          </p:cNvSpPr>
          <p:nvPr>
            <p:ph idx="1"/>
          </p:nvPr>
        </p:nvSpPr>
        <p:spPr/>
        <p:txBody>
          <a:bodyPr/>
          <a:lstStyle/>
          <a:p>
            <a:pPr marL="0" indent="0">
              <a:buNone/>
            </a:pPr>
            <a:r>
              <a:rPr lang="en-IE" b="1" dirty="0"/>
              <a:t>Representing Chris Mee Group</a:t>
            </a:r>
          </a:p>
          <a:p>
            <a:r>
              <a:rPr lang="en-IE" dirty="0"/>
              <a:t>While undertaking work, please at all times represent yourself as a </a:t>
            </a:r>
            <a:r>
              <a:rPr lang="en-IE" dirty="0" smtClean="0"/>
              <a:t>Chris </a:t>
            </a:r>
            <a:r>
              <a:rPr lang="en-IE" dirty="0"/>
              <a:t>Mee Group representative</a:t>
            </a:r>
          </a:p>
          <a:p>
            <a:r>
              <a:rPr lang="en-IE" dirty="0"/>
              <a:t>By this we mean use of branded PPE/clothing if required on site</a:t>
            </a:r>
          </a:p>
          <a:p>
            <a:r>
              <a:rPr lang="en-IE" dirty="0"/>
              <a:t>If CMSE branded clothing is not available please use neutral branded clothing unless otherwise agreed with the Consultancy Manager</a:t>
            </a:r>
            <a:r>
              <a:rPr lang="en-IE" dirty="0" smtClean="0"/>
              <a:t>.</a:t>
            </a:r>
            <a:endParaRPr lang="en-IE" dirty="0"/>
          </a:p>
        </p:txBody>
      </p:sp>
    </p:spTree>
    <p:extLst>
      <p:ext uri="{BB962C8B-B14F-4D97-AF65-F5344CB8AC3E}">
        <p14:creationId xmlns:p14="http://schemas.microsoft.com/office/powerpoint/2010/main" val="1186378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1831</TotalTime>
  <Words>395</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Black</vt:lpstr>
      <vt:lpstr>Calibri</vt:lpstr>
      <vt:lpstr>Office Theme</vt:lpstr>
      <vt:lpstr>Working as a CONTRACOTR Trainer  with Chris Mee Group</vt:lpstr>
      <vt:lpstr>Ways of Working</vt:lpstr>
      <vt:lpstr>Ways of Working</vt:lpstr>
      <vt:lpstr>WAYS OF WORKING</vt:lpstr>
      <vt:lpstr>Ways of Working</vt:lpstr>
      <vt:lpstr>Ways of Working</vt:lpstr>
      <vt:lpstr>WAYS OF WORKING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BoomBoomBoom1</dc:creator>
  <cp:lastModifiedBy>Aine Moher</cp:lastModifiedBy>
  <cp:revision>48</cp:revision>
  <dcterms:created xsi:type="dcterms:W3CDTF">2014-05-14T13:06:50Z</dcterms:created>
  <dcterms:modified xsi:type="dcterms:W3CDTF">2016-07-08T11:07:58Z</dcterms:modified>
</cp:coreProperties>
</file>